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336" r:id="rId4"/>
    <p:sldId id="291" r:id="rId5"/>
    <p:sldId id="276" r:id="rId6"/>
    <p:sldId id="292" r:id="rId7"/>
    <p:sldId id="338" r:id="rId8"/>
    <p:sldId id="301" r:id="rId9"/>
    <p:sldId id="296" r:id="rId10"/>
    <p:sldId id="277" r:id="rId11"/>
    <p:sldId id="326" r:id="rId12"/>
    <p:sldId id="333" r:id="rId13"/>
    <p:sldId id="334" r:id="rId14"/>
    <p:sldId id="302" r:id="rId15"/>
    <p:sldId id="278" r:id="rId16"/>
    <p:sldId id="305" r:id="rId17"/>
    <p:sldId id="306" r:id="rId18"/>
    <p:sldId id="307" r:id="rId19"/>
    <p:sldId id="308" r:id="rId20"/>
    <p:sldId id="309" r:id="rId21"/>
    <p:sldId id="337" r:id="rId22"/>
    <p:sldId id="286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9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84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46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25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2383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553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41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2509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904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12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78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956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101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34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0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344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567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96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A20D72-5BFE-4E49-94F7-DA75CC01B835}" type="datetimeFigureOut">
              <a:rPr lang="pl-PL" smtClean="0"/>
              <a:pPr/>
              <a:t>13.06.2019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32CA83-6EC1-4666-BF2D-2F2AD412B3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258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alin.szczep7.pl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jpeg"/><Relationship Id="rId4" Type="http://schemas.openxmlformats.org/officeDocument/2006/relationships/hyperlink" Target="https://warsztatyposm2.wordpress.com/wiesci-z-warsztatow/2015-2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50529" y="577241"/>
            <a:ext cx="8562109" cy="5816977"/>
          </a:xfrm>
          <a:prstGeom prst="rect">
            <a:avLst/>
          </a:prstGeom>
          <a:noFill/>
          <a:effectLst>
            <a:softEdge rad="2286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Letnie Warsztaty Przyrodnicze Chalin 2019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potkanie organizacyjne</a:t>
            </a:r>
          </a:p>
          <a:p>
            <a:pPr algn="ctr"/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Poznań, 11 czerwca 2019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http://zpkww.pl/galeria/foto/396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01" y="2039112"/>
            <a:ext cx="4085315" cy="3063986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26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442010" y="1291769"/>
            <a:ext cx="8289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Chalin – wnętrze dworku z wystawami edukacyjnymi</a:t>
            </a:r>
          </a:p>
          <a:p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6394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OŚRODEK WYPOCZYNKOWY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0" t="-8889" r="-25800" b="8889"/>
          <a:stretch/>
        </p:blipFill>
        <p:spPr>
          <a:xfrm>
            <a:off x="274318" y="1609362"/>
            <a:ext cx="5861305" cy="3296984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b="4238"/>
          <a:stretch/>
        </p:blipFill>
        <p:spPr>
          <a:xfrm>
            <a:off x="3657646" y="3710482"/>
            <a:ext cx="5347790" cy="2990088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980376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442010" y="1291769"/>
            <a:ext cx="8289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Chalin – budynek mieszkalny</a:t>
            </a:r>
          </a:p>
          <a:p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6394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OŚRODEK WYPOCZYNKOWY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Znalezione obrazy dla zapytania Chalin budyn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84" y="1927906"/>
            <a:ext cx="6176552" cy="4632414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58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4426" y="2140909"/>
            <a:ext cx="4185665" cy="2354437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7" name="pole tekstowe 6"/>
          <p:cNvSpPr txBox="1"/>
          <p:nvPr/>
        </p:nvSpPr>
        <p:spPr>
          <a:xfrm>
            <a:off x="442010" y="1291769"/>
            <a:ext cx="203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Okolice</a:t>
            </a:r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6394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OŚRODEK WYPOCZYNKOWY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59" y="1136320"/>
            <a:ext cx="4596065" cy="2585287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44" y="3931920"/>
            <a:ext cx="4832094" cy="2718053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0" name="pole tekstowe 9"/>
          <p:cNvSpPr txBox="1"/>
          <p:nvPr/>
        </p:nvSpPr>
        <p:spPr>
          <a:xfrm>
            <a:off x="6919836" y="3198387"/>
            <a:ext cx="1844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Sieraków</a:t>
            </a: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181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442010" y="1291769"/>
            <a:ext cx="8289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Mniszki -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CERiP</a:t>
            </a: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6394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OŚRODEK WYPOCZYNKOWY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48" y="2011988"/>
            <a:ext cx="6464808" cy="430882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463038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678727" y="1716069"/>
            <a:ext cx="758857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Koszt warsztatów – 550,00 PLN/os</a:t>
            </a:r>
          </a:p>
          <a:p>
            <a:pPr lvl="1">
              <a:lnSpc>
                <a:spcPct val="150000"/>
              </a:lnSpc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Płatne przelewem do 21. 06. 2019 r.</a:t>
            </a:r>
          </a:p>
          <a:p>
            <a:pPr lvl="1" fontAlgn="base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wpłata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konto hufca:</a:t>
            </a:r>
          </a:p>
          <a:p>
            <a:pPr lvl="1" fontAlgn="base"/>
            <a:r>
              <a:rPr lang="pl-PL" dirty="0" smtClean="0"/>
              <a:t>Nazwa</a:t>
            </a:r>
            <a:r>
              <a:rPr lang="pl-PL" dirty="0"/>
              <a:t>: Hufiec ZHP Poznań </a:t>
            </a:r>
            <a:r>
              <a:rPr lang="pl-PL" dirty="0" smtClean="0"/>
              <a:t>Jeżyce</a:t>
            </a:r>
          </a:p>
          <a:p>
            <a:pPr lvl="1" fontAlgn="base"/>
            <a:r>
              <a:rPr lang="pl-PL" dirty="0" smtClean="0"/>
              <a:t>Numer </a:t>
            </a:r>
            <a:r>
              <a:rPr lang="pl-PL" dirty="0"/>
              <a:t>rachunku: 05 1090 1359 0000 0000 3501 </a:t>
            </a:r>
            <a:r>
              <a:rPr lang="pl-PL" dirty="0" smtClean="0"/>
              <a:t>8248</a:t>
            </a:r>
          </a:p>
          <a:p>
            <a:pPr lvl="1" fontAlgn="base"/>
            <a:r>
              <a:rPr lang="pl-PL" dirty="0" smtClean="0"/>
              <a:t>Tytuł </a:t>
            </a:r>
            <a:r>
              <a:rPr lang="pl-PL" dirty="0"/>
              <a:t>przelewu </a:t>
            </a:r>
            <a:r>
              <a:rPr lang="pl-PL" b="1" dirty="0"/>
              <a:t>(jest bardzo ważny </a:t>
            </a:r>
            <a:r>
              <a:rPr lang="pl-PL" b="1" dirty="0" smtClean="0"/>
              <a:t>- umożliwi </a:t>
            </a:r>
            <a:r>
              <a:rPr lang="pl-PL" b="1" dirty="0"/>
              <a:t>prawidłowe wystawienie faktury)</a:t>
            </a:r>
            <a:r>
              <a:rPr lang="pl-PL" dirty="0"/>
              <a:t>: </a:t>
            </a:r>
            <a:endParaRPr lang="pl-PL" dirty="0" smtClean="0"/>
          </a:p>
          <a:p>
            <a:pPr lvl="1" fontAlgn="base"/>
            <a:r>
              <a:rPr lang="pl-PL" dirty="0" smtClean="0"/>
              <a:t>Chalin 5-11.08.2019, </a:t>
            </a:r>
            <a:r>
              <a:rPr lang="pl-PL" dirty="0"/>
              <a:t>233 PDH, uczestnik [IMIĘ I NAZWISKO DZIECKA</a:t>
            </a:r>
            <a:r>
              <a:rPr lang="pl-PL" dirty="0" smtClean="0"/>
              <a:t>],</a:t>
            </a:r>
          </a:p>
          <a:p>
            <a:pPr lvl="1" fontAlgn="base"/>
            <a:r>
              <a:rPr lang="pl-PL" dirty="0" smtClean="0"/>
              <a:t>faktura </a:t>
            </a:r>
            <a:r>
              <a:rPr lang="pl-PL" dirty="0"/>
              <a:t>[IMIĘ I NAZWISKO </a:t>
            </a:r>
            <a:r>
              <a:rPr lang="pl-PL" dirty="0" smtClean="0"/>
              <a:t>RODZICA, </a:t>
            </a:r>
            <a:r>
              <a:rPr lang="pl-PL" dirty="0"/>
              <a:t>NA KTÓREGO MA BYĆ WYSTAWIONA FAKTURA]</a:t>
            </a:r>
          </a:p>
          <a:p>
            <a:pPr lvl="1">
              <a:lnSpc>
                <a:spcPct val="150000"/>
              </a:lnSpc>
            </a:pP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KOSZTY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encrypted-tbn2.gstatic.com/images?q=tbn:ANd9GcRQs7shZIIqUTARJ-d9msrqLSWGk6Jm1B-H15jCyeUjm8Xa7l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451" y="4800600"/>
            <a:ext cx="3249891" cy="216109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40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467150" y="1131603"/>
            <a:ext cx="84317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Karta kwalifikacyjna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Regulamin warsztatów</a:t>
            </a:r>
          </a:p>
          <a:p>
            <a:pPr>
              <a:lnSpc>
                <a:spcPct val="150000"/>
              </a:lnSpc>
            </a:pPr>
            <a:endParaRPr lang="pl-PL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pl-P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pl-PL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pl-PL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Zwrot ww. dokumentów do piątku 14.06.2019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p. Ewy Jaszczak (s.112)</a:t>
            </a:r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6290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OMÓWIENIE DOKUMENTÓW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www.zst.olecko.pl/dzienne/projekty/prowadzacy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0749" y="1462381"/>
            <a:ext cx="4634521" cy="301523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324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877824" y="1031113"/>
            <a:ext cx="78539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2pPr marL="5143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dobry humor i chęci do zabawy;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latarka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zapasowe baterie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igła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nici do szycia;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zeszyt/notatnik długopis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ołówek;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strój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terenowy –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taki,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którego nie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szkoda;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czapka (chroniąca przed słońcem);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chusta (apaszka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można zabrać lornetkę;</a:t>
            </a:r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524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DZIECI ZABIERAJĄ?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time4u.se/shutterstock_81947923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0" y="2135096"/>
            <a:ext cx="2381250" cy="202882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732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877824" y="1031113"/>
            <a:ext cx="785391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2pPr marL="5143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obuwie: 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pary butów: obuwie sportowe i półbuty (wygodne, wodoodporne);</a:t>
            </a:r>
          </a:p>
          <a:p>
            <a:pPr marL="914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chodzenia po budynku;</a:t>
            </a:r>
          </a:p>
          <a:p>
            <a:pPr marL="914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klapki kąpielowe;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kurtka przeciwdeszczowa;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ciepłe bluzy, które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można ubrać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„cebulkę”;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plecaczek na wycieczki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524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DZIECI ZABIERAJĄ?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kontorsstadning.com/wp-content/uploads/2012/05/checklist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642" y="2284511"/>
            <a:ext cx="2381250" cy="284797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65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877824" y="1031113"/>
            <a:ext cx="785391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2pPr marL="5143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bidon/butelka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wodę;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krem z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filtrem UV;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bielizna i skarpetki;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T-shirty;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spodnie długie 2 pary;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spodenki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krótkie;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piżama;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524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DZIECI ZABIERAJĄ?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s://encrypted-tbn3.gstatic.com/images?q=tbn:ANd9GcRSc7BhadoyjlrNv0qT1LpPMpP1eRet52jPSpeKJtowvB7GvV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640" y="1517717"/>
            <a:ext cx="3750054" cy="2354267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41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877824" y="1031113"/>
            <a:ext cx="785391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2pPr marL="5143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kosmetyczka: </a:t>
            </a:r>
          </a:p>
          <a:p>
            <a:pPr marL="914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szczoteczka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pasta do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zębów;</a:t>
            </a:r>
          </a:p>
          <a:p>
            <a:pPr marL="914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szampon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914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płyn do mycia;</a:t>
            </a:r>
          </a:p>
          <a:p>
            <a:pPr marL="914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mydło;</a:t>
            </a:r>
          </a:p>
          <a:p>
            <a:pPr marL="914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spinki i gumki do włosów (jeżeli jest taka potrzeba);</a:t>
            </a:r>
          </a:p>
          <a:p>
            <a:pPr marL="914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grzebień/szczotka;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dezodorant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strój kąpielowy</a:t>
            </a:r>
            <a:r>
              <a:rPr lang="pl-PL" dirty="0" smtClean="0"/>
              <a:t>;</a:t>
            </a:r>
            <a:endParaRPr lang="pl-PL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524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DZIECI ZABIERAJĄ?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s://cdn2.cdnme.se/4295009/7-3/sa-ansoker-du_533c66812a6b22046951e8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0519" y="1984267"/>
            <a:ext cx="3400138" cy="2264348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07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117601" y="1338996"/>
            <a:ext cx="70842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Kadra</a:t>
            </a:r>
          </a:p>
          <a:p>
            <a:pPr marL="514350" indent="-514350">
              <a:buAutoNum type="arabicPeriod"/>
            </a:pP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Organizacja warsztatów</a:t>
            </a:r>
          </a:p>
          <a:p>
            <a:pPr marL="514350" indent="-514350">
              <a:buAutoNum type="arabicPeriod"/>
            </a:pP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Ośrodek wypoczynkowy</a:t>
            </a:r>
          </a:p>
          <a:p>
            <a:pPr marL="514350" indent="-514350">
              <a:buAutoNum type="arabicPeriod"/>
            </a:pP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Koszty wypoczynku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Omówienie dokumentów</a:t>
            </a:r>
          </a:p>
          <a:p>
            <a:pPr marL="514350" indent="-514350">
              <a:buAutoNum type="arabicPeriod"/>
            </a:pP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Pytania i odpowiedzi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SPOTKANIA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az 9" descr="imag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0531" y="4343400"/>
            <a:ext cx="3011992" cy="224740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917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877824" y="936113"/>
            <a:ext cx="78539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2pPr marL="5143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ręczniczek </a:t>
            </a:r>
            <a:r>
              <a:rPr lang="pl-PL" dirty="0"/>
              <a:t>do rąk;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ręcznik </a:t>
            </a:r>
            <a:r>
              <a:rPr lang="pl-PL" dirty="0" smtClean="0"/>
              <a:t>kąpielowy i plażowy;</a:t>
            </a:r>
            <a:endParaRPr lang="pl-P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chusteczki </a:t>
            </a:r>
            <a:r>
              <a:rPr lang="pl-PL" dirty="0"/>
              <a:t>higieniczne;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dziewczęta: </a:t>
            </a:r>
            <a:r>
              <a:rPr lang="pl-PL" dirty="0" smtClean="0"/>
              <a:t>właściwe</a:t>
            </a:r>
            <a:br>
              <a:rPr lang="pl-PL" dirty="0" smtClean="0"/>
            </a:br>
            <a:r>
              <a:rPr lang="pl-PL" dirty="0" smtClean="0"/>
              <a:t>środki </a:t>
            </a:r>
            <a:r>
              <a:rPr lang="pl-PL" dirty="0"/>
              <a:t>higieny osobistej;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lekarstwa </a:t>
            </a:r>
            <a:r>
              <a:rPr lang="pl-PL" dirty="0"/>
              <a:t>z instrukcją dawkowania;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Off lub </a:t>
            </a:r>
            <a:r>
              <a:rPr lang="pl-PL" dirty="0"/>
              <a:t>inny środek przeciw </a:t>
            </a:r>
            <a:r>
              <a:rPr lang="pl-PL" dirty="0" smtClean="0"/>
              <a:t>komarom;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u="sng" dirty="0"/>
              <a:t>n</a:t>
            </a:r>
            <a:r>
              <a:rPr lang="pl-PL" u="sng" dirty="0" smtClean="0"/>
              <a:t>iewielkie</a:t>
            </a:r>
            <a:r>
              <a:rPr lang="pl-PL" dirty="0" smtClean="0"/>
              <a:t> kieszonkowe (najbliższy sklep oddalony o 4 km).</a:t>
            </a:r>
            <a:endParaRPr lang="pl-PL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524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DZIECI ZABIERAJĄ?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www.popracuj.com.pl/wp-content/uploads/2015/09/checklista-excel-388x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300" y="2963797"/>
            <a:ext cx="3695700" cy="2095501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04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877824" y="1031113"/>
            <a:ext cx="78539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2pPr marL="5143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telefonów komórkowych (i tak nie ma zasięgu);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innego sprzętu elektronicznego – nie będzie czasu, by go używać;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chipsów i nadmiaru słodyczy.</a:t>
            </a:r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6976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CZEGO ZABIERAĆ NIE NALEŻY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37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529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PYTANIA I ODPOWIEDZI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933" y="1255271"/>
            <a:ext cx="7360923" cy="5602729"/>
          </a:xfrm>
          <a:prstGeom prst="rect">
            <a:avLst/>
          </a:prstGeom>
          <a:ln>
            <a:noFill/>
          </a:ln>
          <a:effectLst>
            <a:softEdge rad="1028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183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KADRA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442010" y="3682939"/>
            <a:ext cx="2611225" cy="2565882"/>
            <a:chOff x="3355942" y="2102176"/>
            <a:chExt cx="2611225" cy="2565882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2182" y="2102176"/>
              <a:ext cx="1989057" cy="2565882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21" name="pole tekstowe 20"/>
            <p:cNvSpPr txBox="1"/>
            <p:nvPr/>
          </p:nvSpPr>
          <p:spPr>
            <a:xfrm>
              <a:off x="3355942" y="3940405"/>
              <a:ext cx="2611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Ewa </a:t>
              </a:r>
              <a:r>
                <a:rPr lang="pl-P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Zaran-Jaszczak</a:t>
              </a:r>
            </a:p>
            <a:p>
              <a:pPr algn="ctr"/>
              <a:r>
                <a:rPr lang="pl-P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kierownik</a:t>
              </a:r>
              <a:endPara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6732309" y="3751865"/>
            <a:ext cx="2304813" cy="2496956"/>
            <a:chOff x="6732309" y="3751865"/>
            <a:chExt cx="2304813" cy="2496956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9017" y="3751865"/>
              <a:ext cx="2102179" cy="2496956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25" name="pole tekstowe 24"/>
            <p:cNvSpPr txBox="1"/>
            <p:nvPr/>
          </p:nvSpPr>
          <p:spPr>
            <a:xfrm>
              <a:off x="6732309" y="5459692"/>
              <a:ext cx="2304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Sławomir </a:t>
              </a:r>
              <a:r>
                <a:rPr lang="pl-P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Jaszczak</a:t>
              </a:r>
            </a:p>
            <a:p>
              <a:pPr algn="ctr"/>
              <a:r>
                <a:rPr lang="pl-P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wychowawca</a:t>
              </a:r>
              <a:endPara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12444" r="60097" b="26393"/>
          <a:stretch/>
        </p:blipFill>
        <p:spPr>
          <a:xfrm>
            <a:off x="3547872" y="1911097"/>
            <a:ext cx="1929384" cy="24649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0" name="pole tekstowe 29"/>
          <p:cNvSpPr txBox="1"/>
          <p:nvPr/>
        </p:nvSpPr>
        <p:spPr>
          <a:xfrm>
            <a:off x="3684000" y="4114800"/>
            <a:ext cx="179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Edyta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Kuczyk</a:t>
            </a: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wychowawca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73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702820" y="1218708"/>
            <a:ext cx="76870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 warsztatów: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5.08.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11.08.2019</a:t>
            </a:r>
            <a:endParaRPr lang="pl-PL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noclegowe: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Ośrodek Edukacji Przyrodniczej w Chalinie</a:t>
            </a:r>
            <a:endParaRPr lang="pl-PL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zbiórki: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5.08.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godz. 8:00</a:t>
            </a:r>
          </a:p>
          <a:p>
            <a:pPr>
              <a:lnSpc>
                <a:spcPct val="150000"/>
              </a:lnSpc>
            </a:pP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ul. Hezjoda 15 – przed głównym 	wejściem do szkoły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Dojazd do ośrodka: ok. godz. 10:00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Pierwsze zajęcia: od godz. 11:00</a:t>
            </a:r>
          </a:p>
          <a:p>
            <a:pPr>
              <a:lnSpc>
                <a:spcPct val="15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3666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ORGANIZACJA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dzieciowo.pl/wp-content/uploads/2013/09/autobu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05" y="4630159"/>
            <a:ext cx="2227841" cy="222784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42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697584" y="1218708"/>
            <a:ext cx="7946795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 z dziećmi: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numerami telefonów wychowawców i w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godzinach podanych</a:t>
            </a:r>
            <a:b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stronie internetowej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warsztatów.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Uwaga: zasięg w Chalinie jest bardzo słaby!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Codziennie będziemy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publikować na stronie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warsztatów https://chalin.szczep7.pl/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zdjęcia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filmy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oraz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krótkie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opisy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tego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robiliśmy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minionym </a:t>
            </a:r>
            <a:b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dniu.</a:t>
            </a:r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353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ORGANIZACJA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sp12.piotrkow.pl/plan/informatyka/tresc/historia/informacj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015" y="4298868"/>
            <a:ext cx="2991986" cy="263643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85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697584" y="1218708"/>
            <a:ext cx="79467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Opuszczenie ośrodka ok. 14:00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Powrót do szkoły ok. 16:00</a:t>
            </a:r>
            <a:b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Rodzice osobiście odbierają dziecko i podpisują odbiór dziecka na liście. W innym wypadku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niezbędne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pisemne upoważnienie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odziców/opiekunów prawnych.</a:t>
            </a:r>
            <a:endParaRPr lang="pl-PL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820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ZAKOŃCZENIE WARSZTATÓW –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11.08.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570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761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DZIECI BĘDĄ MIAŁY ZAPEWNIONE: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63416" y="1305342"/>
            <a:ext cx="79986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posiłki dziennie, przygotowywane 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miejscu przez kuchnię - śniadania 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kolacje w formie szwedzkiego stołu, obiady porcjowane;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dodatkowo podwieczorek – „coś na ząb”,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np. owoc, drożdżówka;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stały dostęp do „źródełka” – baniaka 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wodą.</a:t>
            </a:r>
          </a:p>
        </p:txBody>
      </p:sp>
    </p:spTree>
    <p:extLst>
      <p:ext uri="{BB962C8B-B14F-4D97-AF65-F5344CB8AC3E}">
        <p14:creationId xmlns:p14="http://schemas.microsoft.com/office/powerpoint/2010/main" val="349851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563416" y="1049967"/>
            <a:ext cx="81683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Dwa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bloki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zajęć dziennie.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Spotkania z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naukami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przyrodniczymi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praktyce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Gry terenowe.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integracyjne, ognisko.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rekreacyjno-sportowe.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Korzystanie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plaży i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kąpieliska w Prusimiu.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Spotkania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historią.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plastyczne.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5668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WARSZTATÓW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501" y="4512623"/>
            <a:ext cx="3599509" cy="226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3694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2080260" y="1149150"/>
            <a:ext cx="4956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Chalin – zabytkowy dwór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563416" y="979058"/>
            <a:ext cx="7998691" cy="0"/>
          </a:xfrm>
          <a:prstGeom prst="line">
            <a:avLst/>
          </a:prstGeom>
          <a:ln w="158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010" y="213499"/>
            <a:ext cx="6394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OŚRODEK WYPOCZYNKOWY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6" descr="http://zpkww.pl/galeria/foto/396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32" y="1815099"/>
            <a:ext cx="6318504" cy="4572000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135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0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1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2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3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4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5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6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7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8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9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0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5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6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7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8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9.xml><?xml version="1.0" encoding="utf-8"?>
<a:themeOverride xmlns:a="http://schemas.openxmlformats.org/drawingml/2006/main">
  <a:clrScheme name="Wycinek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2176</TotalTime>
  <Words>434</Words>
  <Application>Microsoft Office PowerPoint</Application>
  <PresentationFormat>Pokaz na ekranie (4:3)</PresentationFormat>
  <Paragraphs>134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Wycinek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Jaszczak</dc:creator>
  <cp:lastModifiedBy>Ewa Jaszczak</cp:lastModifiedBy>
  <cp:revision>192</cp:revision>
  <dcterms:created xsi:type="dcterms:W3CDTF">2016-02-15T12:18:27Z</dcterms:created>
  <dcterms:modified xsi:type="dcterms:W3CDTF">2019-06-13T21:35:33Z</dcterms:modified>
</cp:coreProperties>
</file>